
<file path=[Content_Types].xml><?xml version="1.0" encoding="utf-8"?>
<Types xmlns="http://schemas.openxmlformats.org/package/2006/content-types">
  <Override PartName="/ppt/slides/slide18.xml" ContentType="application/vnd.openxmlformats-officedocument.presentationml.slide+xml"/>
  <Override PartName="/ppt/slides/slide9.xml" ContentType="application/vnd.openxmlformats-officedocument.presentationml.slide+xml"/>
  <Override PartName="/ppt/slides/slide1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s/slide5.xml" ContentType="application/vnd.openxmlformats-officedocument.presentationml.slide+xml"/>
  <Default Extension="rels" ContentType="application/vnd.openxmlformats-package.relationships+xml"/>
  <Default Extension="jpeg" ContentType="image/jpeg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6.xml" ContentType="application/vnd.openxmlformats-officedocument.presentationml.slide+xml"/>
  <Override PartName="/ppt/slideLayouts/slideLayout5.xml" ContentType="application/vnd.openxmlformats-officedocument.presentationml.slideLayout+xml"/>
  <Override PartName="/docProps/app.xml" ContentType="application/vnd.openxmlformats-officedocument.extended-properties+xml"/>
  <Override PartName="/ppt/theme/theme2.xml" ContentType="application/vnd.openxmlformats-officedocument.theme+xml"/>
  <Override PartName="/ppt/slideLayouts/slideLayout1.xml" ContentType="application/vnd.openxmlformats-officedocument.presentationml.slideLayout+xml"/>
  <Override PartName="/ppt/slides/slide22.xml" ContentType="application/vnd.openxmlformats-officedocument.presentationml.slide+xml"/>
  <Default Extension="xml" ContentType="application/xml"/>
  <Override PartName="/ppt/slides/slide19.xml" ContentType="application/vnd.openxmlformats-officedocument.presentationml.slide+xml"/>
  <Override PartName="/ppt/tableStyles.xml" ContentType="application/vnd.openxmlformats-officedocument.presentationml.tableStyles+xml"/>
  <Override PartName="/ppt/slides/slide15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6.xml" ContentType="application/vnd.openxmlformats-officedocument.presentationml.slide+xml"/>
  <Override PartName="/docProps/core.xml" ContentType="application/vnd.openxmlformats-package.core-properties+xml"/>
  <Override PartName="/ppt/slides/slide11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7.xml" ContentType="application/vnd.openxmlformats-officedocument.presentationml.slide+xml"/>
  <Override PartName="/ppt/slides/slide2.xml" ContentType="application/vnd.openxmlformats-officedocument.presentationml.slide+xml"/>
  <Default Extension="png" ContentType="image/png"/>
  <Override PartName="/ppt/slideLayouts/slideLayout2.xml" ContentType="application/vnd.openxmlformats-officedocument.presentationml.slideLayout+xml"/>
  <Override PartName="/ppt/slides/slide23.xml" ContentType="application/vnd.openxmlformats-officedocument.presentationml.slide+xml"/>
  <Override PartName="/ppt/slides/slide16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7.xml" ContentType="application/vnd.openxmlformats-officedocument.presentationml.slide+xml"/>
  <Override PartName="/ppt/presentation.xml" ContentType="application/vnd.openxmlformats-officedocument.presentationml.presentation.main+xml"/>
  <Override PartName="/ppt/slides/slide12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28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24.xml" ContentType="application/vnd.openxmlformats-officedocument.presentationml.slide+xml"/>
  <Override PartName="/ppt/slides/slide20.xml" ContentType="application/vnd.openxmlformats-officedocument.presentationml.slide+xml"/>
  <Override PartName="/ppt/slides/slide1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slides/slide13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4.xml" ContentType="application/vnd.openxmlformats-officedocument.presentationml.slide+xml"/>
  <Override PartName="/ppt/slides/slide29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5.xml" ContentType="application/vnd.openxmlformats-officedocument.presentationml.slide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s/slide21.xml" ContentType="application/vnd.openxmlformats-officedocument.presentationml.slide+xml"/>
  <Default Extension="bin" ContentType="application/vnd.openxmlformats-officedocument.presentationml.printerSettings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938" r:id="rId1"/>
  </p:sldMasterIdLst>
  <p:notesMasterIdLst>
    <p:notesMasterId r:id="rId31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20"/>
    <p:restoredTop sz="94660"/>
  </p:normalViewPr>
  <p:slideViewPr>
    <p:cSldViewPr snapToGrid="0" snapToObjects="1">
      <p:cViewPr varScale="1">
        <p:scale>
          <a:sx n="145" d="100"/>
          <a:sy n="145" d="100"/>
        </p:scale>
        <p:origin x="-520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notesMaster" Target="notesMasters/notesMaster1.xml"/><Relationship Id="rId32" Type="http://schemas.openxmlformats.org/officeDocument/2006/relationships/printerSettings" Target="printerSettings/printerSettings1.bin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presProps" Target="presProps.xml"/><Relationship Id="rId34" Type="http://schemas.openxmlformats.org/officeDocument/2006/relationships/viewProps" Target="viewProps.xml"/><Relationship Id="rId35" Type="http://schemas.openxmlformats.org/officeDocument/2006/relationships/theme" Target="theme/theme1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0A735B-8D47-2844-9D3F-1CDA53340778}" type="datetimeFigureOut">
              <a:rPr lang="en-US" smtClean="0"/>
              <a:t>12/21/10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F90EFF-4C9A-C348-81C7-DC70707EF2D7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90EFF-4C9A-C348-81C7-DC70707EF2D7}" type="slidenum">
              <a:rPr lang="en-US" smtClean="0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90EFF-4C9A-C348-81C7-DC70707EF2D7}" type="slidenum">
              <a:rPr lang="en-US" smtClean="0"/>
              <a:t>19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2A739-AB9F-6447-B13F-CA0FAC099D0C}" type="datetimeFigureOut">
              <a:rPr lang="en-US" smtClean="0"/>
              <a:pPr/>
              <a:t>12/21/10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eaLnBrk="1" latinLnBrk="0" hangingPunct="1"/>
            <a:fld id="{8C592886-E571-45D5-8B56-343DC94F8FA6}" type="slidenum">
              <a:rPr kumimoji="0" lang="en-US" smtClean="0"/>
              <a:pPr algn="r" eaLnBrk="1" latinLnBrk="0" hangingPunct="1"/>
              <a:t>‹#›</a:t>
            </a:fld>
            <a:endParaRPr kumimoji="0" lang="en-US" dirty="0">
              <a:solidFill>
                <a:schemeClr val="tx2">
                  <a:shade val="9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2A739-AB9F-6447-B13F-CA0FAC099D0C}" type="datetimeFigureOut">
              <a:rPr lang="en-US" smtClean="0"/>
              <a:pPr/>
              <a:t>12/21/10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1281F-0CED-A641-AADD-A9DAAAF90C3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2A739-AB9F-6447-B13F-CA0FAC099D0C}" type="datetimeFigureOut">
              <a:rPr lang="en-US" smtClean="0"/>
              <a:pPr/>
              <a:t>12/21/10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1281F-0CED-A641-AADD-A9DAAAF90C3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2A739-AB9F-6447-B13F-CA0FAC099D0C}" type="datetimeFigureOut">
              <a:rPr lang="en-US" smtClean="0"/>
              <a:pPr/>
              <a:t>12/21/10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1281F-0CED-A641-AADD-A9DAAAF90C3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2A739-AB9F-6447-B13F-CA0FAC099D0C}" type="datetimeFigureOut">
              <a:rPr lang="en-US" smtClean="0"/>
              <a:pPr/>
              <a:t>12/21/10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1281F-0CED-A641-AADD-A9DAAAF90C3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2A739-AB9F-6447-B13F-CA0FAC099D0C}" type="datetimeFigureOut">
              <a:rPr lang="en-US" smtClean="0"/>
              <a:pPr/>
              <a:t>12/21/10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1281F-0CED-A641-AADD-A9DAAAF90C3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2A739-AB9F-6447-B13F-CA0FAC099D0C}" type="datetimeFigureOut">
              <a:rPr lang="en-US" smtClean="0"/>
              <a:pPr/>
              <a:t>12/21/10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1281F-0CED-A641-AADD-A9DAAAF90C3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2A739-AB9F-6447-B13F-CA0FAC099D0C}" type="datetimeFigureOut">
              <a:rPr lang="en-US" smtClean="0"/>
              <a:pPr/>
              <a:t>12/21/10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1281F-0CED-A641-AADD-A9DAAAF90C3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2A739-AB9F-6447-B13F-CA0FAC099D0C}" type="datetimeFigureOut">
              <a:rPr lang="en-US" smtClean="0"/>
              <a:pPr/>
              <a:t>12/21/10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1281F-0CED-A641-AADD-A9DAAAF90C3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2A739-AB9F-6447-B13F-CA0FAC099D0C}" type="datetimeFigureOut">
              <a:rPr lang="en-US" smtClean="0"/>
              <a:pPr/>
              <a:t>12/21/10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1281F-0CED-A641-AADD-A9DAAAF90C3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2A739-AB9F-6447-B13F-CA0FAC099D0C}" type="datetimeFigureOut">
              <a:rPr lang="en-US" smtClean="0"/>
              <a:pPr/>
              <a:t>12/21/10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BB1281F-0CED-A641-AADD-A9DAAAF90C3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372A739-AB9F-6447-B13F-CA0FAC099D0C}" type="datetimeFigureOut">
              <a:rPr lang="en-US" smtClean="0"/>
              <a:pPr/>
              <a:t>12/21/10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BB1281F-0CED-A641-AADD-A9DAAAF90C3D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39" r:id="rId1"/>
    <p:sldLayoutId id="2147483940" r:id="rId2"/>
    <p:sldLayoutId id="2147483941" r:id="rId3"/>
    <p:sldLayoutId id="2147483942" r:id="rId4"/>
    <p:sldLayoutId id="2147483943" r:id="rId5"/>
    <p:sldLayoutId id="2147483944" r:id="rId6"/>
    <p:sldLayoutId id="2147483945" r:id="rId7"/>
    <p:sldLayoutId id="2147483946" r:id="rId8"/>
    <p:sldLayoutId id="2147483947" r:id="rId9"/>
    <p:sldLayoutId id="2147483948" r:id="rId10"/>
    <p:sldLayoutId id="2147483949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slide" Target="slide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slide" Target="slide2.xml"/></Relationships>
</file>

<file path=ppt/slides/_rels/slide13.xml.rels><?xml version="1.0" encoding="UTF-8" standalone="yes"?>
<Relationships xmlns="http://schemas.openxmlformats.org/package/2006/relationships"><Relationship Id="rId11" Type="http://schemas.openxmlformats.org/officeDocument/2006/relationships/slide" Target="slide17.xml"/><Relationship Id="rId12" Type="http://schemas.openxmlformats.org/officeDocument/2006/relationships/slide" Target="slide18.xml"/><Relationship Id="rId13" Type="http://schemas.openxmlformats.org/officeDocument/2006/relationships/slide" Target="slide19.xm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9.png"/><Relationship Id="rId4" Type="http://schemas.openxmlformats.org/officeDocument/2006/relationships/image" Target="../media/image4.png"/><Relationship Id="rId5" Type="http://schemas.openxmlformats.org/officeDocument/2006/relationships/image" Target="../media/image10.png"/><Relationship Id="rId6" Type="http://schemas.openxmlformats.org/officeDocument/2006/relationships/image" Target="../media/image11.png"/><Relationship Id="rId7" Type="http://schemas.openxmlformats.org/officeDocument/2006/relationships/image" Target="../media/image12.png"/><Relationship Id="rId8" Type="http://schemas.openxmlformats.org/officeDocument/2006/relationships/slide" Target="slide14.xml"/><Relationship Id="rId9" Type="http://schemas.openxmlformats.org/officeDocument/2006/relationships/slide" Target="slide15.xml"/><Relationship Id="rId10" Type="http://schemas.openxmlformats.org/officeDocument/2006/relationships/slide" Target="slide1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slide" Target="slide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slide" Target="slide20.xml"/><Relationship Id="rId5" Type="http://schemas.openxmlformats.org/officeDocument/2006/relationships/image" Target="../media/image14.png"/><Relationship Id="rId6" Type="http://schemas.openxmlformats.org/officeDocument/2006/relationships/slide" Target="slide21.xml"/><Relationship Id="rId7" Type="http://schemas.openxmlformats.org/officeDocument/2006/relationships/image" Target="../media/image15.png"/><Relationship Id="rId8" Type="http://schemas.openxmlformats.org/officeDocument/2006/relationships/slide" Target="slide22.xml"/><Relationship Id="rId9" Type="http://schemas.openxmlformats.org/officeDocument/2006/relationships/slide" Target="slide23.xm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slide" Target="slide4.xml"/><Relationship Id="rId6" Type="http://schemas.openxmlformats.org/officeDocument/2006/relationships/slide" Target="slide5.xml"/><Relationship Id="rId7" Type="http://schemas.openxmlformats.org/officeDocument/2006/relationships/slide" Target="slide8.xm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4" Type="http://schemas.openxmlformats.org/officeDocument/2006/relationships/image" Target="../media/image17.png"/><Relationship Id="rId5" Type="http://schemas.openxmlformats.org/officeDocument/2006/relationships/slide" Target="slide26.xm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4" Type="http://schemas.openxmlformats.org/officeDocument/2006/relationships/image" Target="../media/image20.png"/><Relationship Id="rId5" Type="http://schemas.openxmlformats.org/officeDocument/2006/relationships/slide" Target="slide29.xm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slide" Target="slide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slide" Target="slide7.xml"/><Relationship Id="rId5" Type="http://schemas.openxmlformats.org/officeDocument/2006/relationships/slide" Target="slide9.xml"/><Relationship Id="rId6" Type="http://schemas.openxmlformats.org/officeDocument/2006/relationships/image" Target="../media/image7.png"/><Relationship Id="rId7" Type="http://schemas.openxmlformats.org/officeDocument/2006/relationships/slide" Target="slide10.xml"/><Relationship Id="rId8" Type="http://schemas.openxmlformats.org/officeDocument/2006/relationships/image" Target="../media/image8.png"/><Relationship Id="rId9" Type="http://schemas.openxmlformats.org/officeDocument/2006/relationships/slide" Target="slide11.xml"/><Relationship Id="rId10" Type="http://schemas.openxmlformats.org/officeDocument/2006/relationships/slide" Target="slide12.xml"/><Relationship Id="rId11" Type="http://schemas.openxmlformats.org/officeDocument/2006/relationships/slide" Target="slide13.xm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Hinduism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Emily Caldarelli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1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Brahamin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Hindu priests</a:t>
            </a:r>
            <a:endParaRPr lang="en-US" dirty="0"/>
          </a:p>
        </p:txBody>
      </p:sp>
      <p:sp>
        <p:nvSpPr>
          <p:cNvPr id="4" name="Action Button: Home 3">
            <a:hlinkClick r:id="rId2" action="ppaction://hlinksldjump" highlightClick="1"/>
          </p:cNvPr>
          <p:cNvSpPr/>
          <p:nvPr/>
        </p:nvSpPr>
        <p:spPr>
          <a:xfrm>
            <a:off x="8111347" y="5778936"/>
            <a:ext cx="575453" cy="545664"/>
          </a:xfrm>
          <a:prstGeom prst="actionButtonHo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Kyshatra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Warriors</a:t>
            </a:r>
          </a:p>
          <a:p>
            <a:r>
              <a:rPr lang="en-US" dirty="0" smtClean="0"/>
              <a:t>Rulers</a:t>
            </a:r>
            <a:endParaRPr lang="en-US" dirty="0"/>
          </a:p>
        </p:txBody>
      </p:sp>
      <p:sp>
        <p:nvSpPr>
          <p:cNvPr id="4" name="Action Button: Home 3">
            <a:hlinkClick r:id="rId2" action="ppaction://hlinksldjump" highlightClick="1"/>
          </p:cNvPr>
          <p:cNvSpPr/>
          <p:nvPr/>
        </p:nvSpPr>
        <p:spPr>
          <a:xfrm>
            <a:off x="8111347" y="5778936"/>
            <a:ext cx="575453" cy="545664"/>
          </a:xfrm>
          <a:prstGeom prst="actionButtonHo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Vaisya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Landowners</a:t>
            </a:r>
          </a:p>
          <a:p>
            <a:r>
              <a:rPr lang="en-US" dirty="0" smtClean="0"/>
              <a:t> merchants </a:t>
            </a:r>
          </a:p>
          <a:p>
            <a:r>
              <a:rPr lang="en-US" dirty="0" smtClean="0"/>
              <a:t> artisans</a:t>
            </a:r>
            <a:endParaRPr lang="en-US" dirty="0"/>
          </a:p>
        </p:txBody>
      </p:sp>
      <p:sp>
        <p:nvSpPr>
          <p:cNvPr id="4" name="Action Button: Home 3">
            <a:hlinkClick r:id="rId2" action="ppaction://hlinksldjump" highlightClick="1"/>
          </p:cNvPr>
          <p:cNvSpPr/>
          <p:nvPr/>
        </p:nvSpPr>
        <p:spPr>
          <a:xfrm>
            <a:off x="8111347" y="5778936"/>
            <a:ext cx="575453" cy="545664"/>
          </a:xfrm>
          <a:prstGeom prst="actionButtonHo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Indus Valley Civilization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70880" y="1935480"/>
            <a:ext cx="1482131" cy="194697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54889" y="2123308"/>
            <a:ext cx="1937668" cy="149016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77551" y="2072797"/>
            <a:ext cx="1193387" cy="170394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7200" y="2072797"/>
            <a:ext cx="1024480" cy="153768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55663" y="2031210"/>
            <a:ext cx="1235703" cy="1851241"/>
          </a:xfrm>
          <a:prstGeom prst="rect">
            <a:avLst/>
          </a:prstGeom>
        </p:spPr>
      </p:pic>
      <p:sp>
        <p:nvSpPr>
          <p:cNvPr id="15" name="Action Button: Custom 14">
            <a:hlinkClick r:id="rId8" action="ppaction://hlinksldjump" highlightClick="1"/>
          </p:cNvPr>
          <p:cNvSpPr/>
          <p:nvPr/>
        </p:nvSpPr>
        <p:spPr>
          <a:xfrm>
            <a:off x="457200" y="2072797"/>
            <a:ext cx="1024480" cy="1537681"/>
          </a:xfrm>
          <a:prstGeom prst="actionButtonBlank">
            <a:avLst/>
          </a:prstGeom>
          <a:solidFill>
            <a:schemeClr val="tx1"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Action Button: Custom 15">
            <a:hlinkClick r:id="rId9" action="ppaction://hlinksldjump" highlightClick="1"/>
          </p:cNvPr>
          <p:cNvSpPr/>
          <p:nvPr/>
        </p:nvSpPr>
        <p:spPr>
          <a:xfrm>
            <a:off x="1955663" y="2031210"/>
            <a:ext cx="1235703" cy="1851241"/>
          </a:xfrm>
          <a:prstGeom prst="actionButtonBlank">
            <a:avLst/>
          </a:prstGeom>
          <a:solidFill>
            <a:schemeClr val="tx1"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Action Button: Custom 16">
            <a:hlinkClick r:id="rId10" action="ppaction://hlinksldjump" highlightClick="1"/>
          </p:cNvPr>
          <p:cNvSpPr/>
          <p:nvPr/>
        </p:nvSpPr>
        <p:spPr>
          <a:xfrm>
            <a:off x="3577551" y="2072797"/>
            <a:ext cx="1193387" cy="1703942"/>
          </a:xfrm>
          <a:prstGeom prst="actionButtonBlank">
            <a:avLst/>
          </a:prstGeom>
          <a:solidFill>
            <a:schemeClr val="tx1"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Action Button: Custom 18">
            <a:hlinkClick r:id="rId11" action="ppaction://hlinksldjump" highlightClick="1"/>
          </p:cNvPr>
          <p:cNvSpPr/>
          <p:nvPr/>
        </p:nvSpPr>
        <p:spPr>
          <a:xfrm>
            <a:off x="3577551" y="2072797"/>
            <a:ext cx="1193387" cy="1703942"/>
          </a:xfrm>
          <a:prstGeom prst="actionButtonBlank">
            <a:avLst/>
          </a:prstGeom>
          <a:solidFill>
            <a:schemeClr val="tx1"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Action Button: Custom 20">
            <a:hlinkClick r:id="rId12" action="ppaction://hlinksldjump" highlightClick="1"/>
          </p:cNvPr>
          <p:cNvSpPr/>
          <p:nvPr/>
        </p:nvSpPr>
        <p:spPr>
          <a:xfrm>
            <a:off x="7070880" y="1935480"/>
            <a:ext cx="1482131" cy="1946971"/>
          </a:xfrm>
          <a:prstGeom prst="actionButtonBlank">
            <a:avLst/>
          </a:prstGeom>
          <a:solidFill>
            <a:schemeClr val="tx1"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2916621" y="5255172"/>
            <a:ext cx="330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Siddharta</a:t>
            </a:r>
            <a:r>
              <a:rPr lang="en-US" dirty="0" smtClean="0"/>
              <a:t> </a:t>
            </a:r>
            <a:r>
              <a:rPr lang="en-US" dirty="0" smtClean="0"/>
              <a:t>G</a:t>
            </a:r>
            <a:r>
              <a:rPr lang="en-US" dirty="0" smtClean="0"/>
              <a:t>autama</a:t>
            </a:r>
            <a:endParaRPr lang="en-US" dirty="0"/>
          </a:p>
        </p:txBody>
      </p:sp>
      <p:sp>
        <p:nvSpPr>
          <p:cNvPr id="20" name="Action Button: Custom 19">
            <a:hlinkClick r:id="rId13" action="ppaction://hlinksldjump" highlightClick="1"/>
          </p:cNvPr>
          <p:cNvSpPr/>
          <p:nvPr/>
        </p:nvSpPr>
        <p:spPr>
          <a:xfrm>
            <a:off x="2916621" y="5255172"/>
            <a:ext cx="2207172" cy="508000"/>
          </a:xfrm>
          <a:prstGeom prst="actionButtonBlank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Siddharta</a:t>
            </a:r>
            <a:r>
              <a:rPr lang="en-US" dirty="0" smtClean="0"/>
              <a:t> Gautama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Trade Route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Indus valley was connected with other cities by trading items and goods.</a:t>
            </a:r>
            <a:endParaRPr lang="en-US" dirty="0"/>
          </a:p>
        </p:txBody>
      </p:sp>
      <p:sp>
        <p:nvSpPr>
          <p:cNvPr id="4" name="Action Button: Home 3">
            <a:hlinkClick r:id="rId2" action="ppaction://hlinksldjump" highlightClick="1"/>
          </p:cNvPr>
          <p:cNvSpPr/>
          <p:nvPr/>
        </p:nvSpPr>
        <p:spPr>
          <a:xfrm>
            <a:off x="8111347" y="5778936"/>
            <a:ext cx="575453" cy="545664"/>
          </a:xfrm>
          <a:prstGeom prst="actionButtonHo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Major Cities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Two major Indus Valley cities were:</a:t>
            </a:r>
          </a:p>
          <a:p>
            <a:r>
              <a:rPr lang="en-US" dirty="0" smtClean="0"/>
              <a:t>Mohenjo-Daro</a:t>
            </a:r>
          </a:p>
          <a:p>
            <a:r>
              <a:rPr lang="en-US" dirty="0" err="1" smtClean="0"/>
              <a:t>Harrapa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Indus Valley	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Indus Valley was important to them because it gave them soil, and water for their crops.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Indus River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India the earliest civilization was centered around the Indus river.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Farming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6000 B.C farming began in India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Siddharta</a:t>
            </a:r>
            <a:r>
              <a:rPr lang="en-US" dirty="0" smtClean="0"/>
              <a:t> Gautama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294" y="2129002"/>
            <a:ext cx="1906740" cy="1269344"/>
          </a:xfrm>
          <a:prstGeom prst="rect">
            <a:avLst/>
          </a:prstGeom>
        </p:spPr>
      </p:pic>
      <p:sp>
        <p:nvSpPr>
          <p:cNvPr id="5" name="Action Button: Custom 4">
            <a:hlinkClick r:id="rId4" action="ppaction://hlinksldjump" highlightClick="1"/>
          </p:cNvPr>
          <p:cNvSpPr/>
          <p:nvPr/>
        </p:nvSpPr>
        <p:spPr>
          <a:xfrm>
            <a:off x="615294" y="2129002"/>
            <a:ext cx="1906740" cy="1269344"/>
          </a:xfrm>
          <a:prstGeom prst="actionButtonBlank">
            <a:avLst/>
          </a:prstGeom>
          <a:solidFill>
            <a:schemeClr val="tx1"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49504" y="1935481"/>
            <a:ext cx="947205" cy="1462866"/>
          </a:xfrm>
          <a:prstGeom prst="rect">
            <a:avLst/>
          </a:prstGeom>
        </p:spPr>
      </p:pic>
      <p:sp>
        <p:nvSpPr>
          <p:cNvPr id="8" name="Action Button: Custom 7">
            <a:hlinkClick r:id="rId6" action="ppaction://hlinksldjump" highlightClick="1"/>
          </p:cNvPr>
          <p:cNvSpPr/>
          <p:nvPr/>
        </p:nvSpPr>
        <p:spPr>
          <a:xfrm>
            <a:off x="2749504" y="1935481"/>
            <a:ext cx="947205" cy="1462866"/>
          </a:xfrm>
          <a:prstGeom prst="actionButtonBlank">
            <a:avLst/>
          </a:prstGeom>
          <a:solidFill>
            <a:schemeClr val="tx1"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30097" y="1847088"/>
            <a:ext cx="1215568" cy="1855830"/>
          </a:xfrm>
          <a:prstGeom prst="rect">
            <a:avLst/>
          </a:prstGeom>
        </p:spPr>
      </p:pic>
      <p:sp>
        <p:nvSpPr>
          <p:cNvPr id="12" name="Action Button: Custom 11">
            <a:hlinkClick r:id="rId8" action="ppaction://hlinksldjump" highlightClick="1"/>
          </p:cNvPr>
          <p:cNvSpPr/>
          <p:nvPr/>
        </p:nvSpPr>
        <p:spPr>
          <a:xfrm>
            <a:off x="3930097" y="1847088"/>
            <a:ext cx="1215568" cy="1855830"/>
          </a:xfrm>
          <a:prstGeom prst="actionButtonBlank">
            <a:avLst/>
          </a:prstGeom>
          <a:solidFill>
            <a:schemeClr val="tx1"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3930097" y="5815724"/>
            <a:ext cx="9159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Aryans</a:t>
            </a:r>
            <a:endParaRPr lang="en-US" dirty="0"/>
          </a:p>
        </p:txBody>
      </p:sp>
      <p:sp>
        <p:nvSpPr>
          <p:cNvPr id="14" name="Action Button: Custom 13">
            <a:hlinkClick r:id="rId9" action="ppaction://hlinksldjump" highlightClick="1"/>
          </p:cNvPr>
          <p:cNvSpPr/>
          <p:nvPr/>
        </p:nvSpPr>
        <p:spPr>
          <a:xfrm>
            <a:off x="3503449" y="5535449"/>
            <a:ext cx="1342560" cy="649608"/>
          </a:xfrm>
          <a:prstGeom prst="actionButtonBlank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Aryans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your choice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                                                        </a:t>
            </a:r>
          </a:p>
          <a:p>
            <a:pPr>
              <a:buNone/>
            </a:pPr>
            <a:r>
              <a:rPr lang="en-US" dirty="0" smtClean="0"/>
              <a:t>36                                                                                                           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6816" y="1847088"/>
            <a:ext cx="1419487" cy="219637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53004" y="2087667"/>
            <a:ext cx="1793174" cy="19558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" y="2087667"/>
            <a:ext cx="2930036" cy="1955799"/>
          </a:xfrm>
          <a:prstGeom prst="rect">
            <a:avLst/>
          </a:prstGeom>
        </p:spPr>
      </p:pic>
      <p:sp>
        <p:nvSpPr>
          <p:cNvPr id="8" name="Action Button: Custom 7">
            <a:hlinkClick r:id="rId5" action="ppaction://hlinksldjump" highlightClick="1"/>
          </p:cNvPr>
          <p:cNvSpPr/>
          <p:nvPr/>
        </p:nvSpPr>
        <p:spPr>
          <a:xfrm>
            <a:off x="5886816" y="1847088"/>
            <a:ext cx="1419487" cy="2196378"/>
          </a:xfrm>
          <a:prstGeom prst="actionButtonBlank">
            <a:avLst/>
          </a:prstGeom>
          <a:solidFill>
            <a:schemeClr val="bg1"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Action Button: Custom 8">
            <a:hlinkClick r:id="rId6" action="ppaction://hlinksldjump" highlightClick="1"/>
          </p:cNvPr>
          <p:cNvSpPr/>
          <p:nvPr/>
        </p:nvSpPr>
        <p:spPr>
          <a:xfrm>
            <a:off x="3753004" y="2087667"/>
            <a:ext cx="1793174" cy="1955799"/>
          </a:xfrm>
          <a:prstGeom prst="actionButtonBlank">
            <a:avLst/>
          </a:prstGeom>
          <a:solidFill>
            <a:schemeClr val="tx1"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Action Button: Custom 16">
            <a:hlinkClick r:id="rId7" action="ppaction://hlinksldjump" highlightClick="1"/>
          </p:cNvPr>
          <p:cNvSpPr/>
          <p:nvPr/>
        </p:nvSpPr>
        <p:spPr>
          <a:xfrm>
            <a:off x="3923862" y="5369034"/>
            <a:ext cx="1622316" cy="674414"/>
          </a:xfrm>
          <a:prstGeom prst="actionButtonBlank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Social Classes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Siddharta</a:t>
            </a:r>
            <a:r>
              <a:rPr lang="en-US" dirty="0" smtClean="0"/>
              <a:t> Gautama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Siddharta</a:t>
            </a:r>
            <a:r>
              <a:rPr lang="en-US" dirty="0" smtClean="0"/>
              <a:t> Gautama was a Hindu prince. </a:t>
            </a:r>
            <a:endParaRPr 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Siddharta</a:t>
            </a:r>
            <a:r>
              <a:rPr lang="en-US" dirty="0" smtClean="0"/>
              <a:t> Gautama.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Siddharta</a:t>
            </a:r>
            <a:r>
              <a:rPr lang="en-US" dirty="0" smtClean="0"/>
              <a:t> Gautama was originally a </a:t>
            </a:r>
            <a:r>
              <a:rPr lang="en-US" dirty="0" err="1" smtClean="0"/>
              <a:t>hindu</a:t>
            </a:r>
            <a:r>
              <a:rPr lang="en-US" dirty="0" smtClean="0"/>
              <a:t> ,but became tired of those rules and started Buddhism.</a:t>
            </a:r>
            <a:endParaRPr 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Suffering.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He believed suffering was caused by desire and attachment.</a:t>
            </a:r>
            <a:endParaRPr lang="en-US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Aryans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988" y="2050412"/>
            <a:ext cx="1042563" cy="1723245"/>
          </a:xfrm>
          <a:prstGeom prst="rect">
            <a:avLst/>
          </a:prstGeom>
        </p:spPr>
      </p:pic>
      <p:sp>
        <p:nvSpPr>
          <p:cNvPr id="6" name="Action Button: Custom 5">
            <a:hlinkClick r:id="rId3" action="ppaction://hlinksldjump" highlightClick="1"/>
          </p:cNvPr>
          <p:cNvSpPr/>
          <p:nvPr/>
        </p:nvSpPr>
        <p:spPr>
          <a:xfrm>
            <a:off x="781988" y="2050412"/>
            <a:ext cx="1042563" cy="1723245"/>
          </a:xfrm>
          <a:prstGeom prst="actionButtonBlank">
            <a:avLst/>
          </a:prstGeom>
          <a:solidFill>
            <a:schemeClr val="tx1"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7609" y="1935480"/>
            <a:ext cx="1627571" cy="199696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661103" y="5263931"/>
            <a:ext cx="16345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Mohenjo</a:t>
            </a:r>
            <a:r>
              <a:rPr lang="en-US" dirty="0" smtClean="0"/>
              <a:t> </a:t>
            </a:r>
            <a:r>
              <a:rPr lang="en-US" dirty="0" err="1" smtClean="0"/>
              <a:t>Daro</a:t>
            </a:r>
            <a:endParaRPr lang="en-US" dirty="0"/>
          </a:p>
        </p:txBody>
      </p:sp>
      <p:sp>
        <p:nvSpPr>
          <p:cNvPr id="11" name="Action Button: Custom 10">
            <a:hlinkClick r:id="rId5" action="ppaction://hlinksldjump" highlightClick="1"/>
          </p:cNvPr>
          <p:cNvSpPr/>
          <p:nvPr/>
        </p:nvSpPr>
        <p:spPr>
          <a:xfrm>
            <a:off x="3661103" y="5263931"/>
            <a:ext cx="1813035" cy="369332"/>
          </a:xfrm>
          <a:prstGeom prst="actionButtonBlank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Mohenjo-Daro</a:t>
            </a:r>
            <a:endParaRPr lang="en-US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Migration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Aryans migrated from central </a:t>
            </a:r>
            <a:r>
              <a:rPr lang="en-US" dirty="0" err="1" smtClean="0"/>
              <a:t>Aisa</a:t>
            </a:r>
            <a:endParaRPr 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Indus River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dirty="0" smtClean="0"/>
              <a:t>A</a:t>
            </a:r>
            <a:r>
              <a:rPr lang="en-US" dirty="0" smtClean="0"/>
              <a:t>ryans depended on the </a:t>
            </a:r>
            <a:r>
              <a:rPr lang="en-US" dirty="0" smtClean="0"/>
              <a:t>I</a:t>
            </a:r>
            <a:r>
              <a:rPr lang="en-US" dirty="0" smtClean="0"/>
              <a:t>ndus river for water.</a:t>
            </a:r>
            <a:endParaRPr lang="en-US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Mohenjo</a:t>
            </a:r>
            <a:r>
              <a:rPr lang="en-US" dirty="0" smtClean="0"/>
              <a:t>-</a:t>
            </a:r>
            <a:r>
              <a:rPr lang="en-US" dirty="0" smtClean="0"/>
              <a:t>Daro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429" y="1935480"/>
            <a:ext cx="928976" cy="139172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3467" y="1935480"/>
            <a:ext cx="912254" cy="137959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60136" y="2010012"/>
            <a:ext cx="879226" cy="1317192"/>
          </a:xfrm>
          <a:prstGeom prst="rect">
            <a:avLst/>
          </a:prstGeom>
        </p:spPr>
      </p:pic>
      <p:sp>
        <p:nvSpPr>
          <p:cNvPr id="10" name="Action Button: Custom 9">
            <a:hlinkClick r:id="rId5" action="ppaction://hlinksldjump" highlightClick="1"/>
          </p:cNvPr>
          <p:cNvSpPr/>
          <p:nvPr/>
        </p:nvSpPr>
        <p:spPr>
          <a:xfrm>
            <a:off x="6060136" y="2010012"/>
            <a:ext cx="879226" cy="1305059"/>
          </a:xfrm>
          <a:prstGeom prst="actionButtonBlank">
            <a:avLst/>
          </a:prstGeom>
          <a:solidFill>
            <a:schemeClr val="tx1"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Citadel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center of Mohenjo-Daro was a citadel.</a:t>
            </a:r>
            <a:endParaRPr lang="en-US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Planned Community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Mohenjo-Daroo</a:t>
            </a:r>
            <a:r>
              <a:rPr lang="en-US" dirty="0" smtClean="0"/>
              <a:t> was a planned community.</a:t>
            </a:r>
            <a:endParaRPr lang="en-US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Artifacts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One of the most important artifacts found in Mohenjo-Daro was a seal of soapstone.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Indus Valley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Hinduism started in the Indus Valley</a:t>
            </a:r>
            <a:endParaRPr lang="en-US" dirty="0"/>
          </a:p>
        </p:txBody>
      </p:sp>
      <p:sp>
        <p:nvSpPr>
          <p:cNvPr id="4" name="Action Button: Home 3">
            <a:hlinkClick r:id="rId2" action="ppaction://hlinksldjump" highlightClick="1"/>
          </p:cNvPr>
          <p:cNvSpPr/>
          <p:nvPr/>
        </p:nvSpPr>
        <p:spPr>
          <a:xfrm>
            <a:off x="8111347" y="5778936"/>
            <a:ext cx="575453" cy="545664"/>
          </a:xfrm>
          <a:prstGeom prst="actionButtonHom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Beliefs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060" y="1935480"/>
            <a:ext cx="8061739" cy="4389120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 Hindus Believed in reincarnation</a:t>
            </a:r>
            <a:endParaRPr lang="en-US" dirty="0"/>
          </a:p>
        </p:txBody>
      </p:sp>
      <p:sp>
        <p:nvSpPr>
          <p:cNvPr id="4" name="Action Button: Home 3">
            <a:hlinkClick r:id="rId2" action="ppaction://hlinksldjump" highlightClick="1"/>
          </p:cNvPr>
          <p:cNvSpPr/>
          <p:nvPr/>
        </p:nvSpPr>
        <p:spPr>
          <a:xfrm>
            <a:off x="8111347" y="5778936"/>
            <a:ext cx="575453" cy="545664"/>
          </a:xfrm>
          <a:prstGeom prst="actionButtonHo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mp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center of the city was a temple</a:t>
            </a:r>
            <a:endParaRPr lang="en-US" dirty="0"/>
          </a:p>
        </p:txBody>
      </p:sp>
      <p:sp>
        <p:nvSpPr>
          <p:cNvPr id="4" name="Action Button: Home 3">
            <a:hlinkClick r:id="rId2" action="ppaction://hlinksldjump" highlightClick="1"/>
          </p:cNvPr>
          <p:cNvSpPr/>
          <p:nvPr/>
        </p:nvSpPr>
        <p:spPr>
          <a:xfrm>
            <a:off x="8111347" y="5778936"/>
            <a:ext cx="575453" cy="545664"/>
          </a:xfrm>
          <a:prstGeom prst="actionButtonHo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Priests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Priests made offers to the gods</a:t>
            </a:r>
            <a:endParaRPr lang="en-US" dirty="0"/>
          </a:p>
        </p:txBody>
      </p:sp>
      <p:sp>
        <p:nvSpPr>
          <p:cNvPr id="4" name="Action Button: Home 3">
            <a:hlinkClick r:id="rId2" action="ppaction://hlinksldjump" highlightClick="1"/>
          </p:cNvPr>
          <p:cNvSpPr/>
          <p:nvPr/>
        </p:nvSpPr>
        <p:spPr>
          <a:xfrm>
            <a:off x="8111347" y="5778936"/>
            <a:ext cx="575453" cy="545664"/>
          </a:xfrm>
          <a:prstGeom prst="actionButtonHo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Religion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Hindus were very religious they had a spiritual teacher.</a:t>
            </a:r>
            <a:endParaRPr lang="en-US" dirty="0"/>
          </a:p>
        </p:txBody>
      </p:sp>
      <p:sp>
        <p:nvSpPr>
          <p:cNvPr id="4" name="Action Button: Home 3">
            <a:hlinkClick r:id="rId2" action="ppaction://hlinksldjump" highlightClick="1"/>
          </p:cNvPr>
          <p:cNvSpPr/>
          <p:nvPr/>
        </p:nvSpPr>
        <p:spPr>
          <a:xfrm>
            <a:off x="8111347" y="5778936"/>
            <a:ext cx="575453" cy="545664"/>
          </a:xfrm>
          <a:prstGeom prst="actionButtonHo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Pick your choice.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4637" y="1978271"/>
            <a:ext cx="1970026" cy="131499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4800" y="1978271"/>
            <a:ext cx="2113280" cy="1357782"/>
          </a:xfrm>
          <a:prstGeom prst="rect">
            <a:avLst/>
          </a:prstGeom>
        </p:spPr>
      </p:pic>
      <p:sp>
        <p:nvSpPr>
          <p:cNvPr id="8" name="Action Button: Custom 7">
            <a:hlinkClick r:id="rId4" action="ppaction://hlinksldjump" highlightClick="1"/>
          </p:cNvPr>
          <p:cNvSpPr/>
          <p:nvPr/>
        </p:nvSpPr>
        <p:spPr>
          <a:xfrm>
            <a:off x="2844800" y="1978271"/>
            <a:ext cx="2113280" cy="1314992"/>
          </a:xfrm>
          <a:prstGeom prst="actionButtonBlank">
            <a:avLst/>
          </a:prstGeom>
          <a:solidFill>
            <a:schemeClr val="tx1"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Action Button: Custom 6">
            <a:hlinkClick r:id="rId5" action="ppaction://hlinksldjump" highlightClick="1"/>
          </p:cNvPr>
          <p:cNvSpPr/>
          <p:nvPr/>
        </p:nvSpPr>
        <p:spPr>
          <a:xfrm>
            <a:off x="2844800" y="1978271"/>
            <a:ext cx="2113280" cy="1314992"/>
          </a:xfrm>
          <a:prstGeom prst="actionButtonBlank">
            <a:avLst/>
          </a:prstGeom>
          <a:solidFill>
            <a:schemeClr val="tx1"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85105" y="1978271"/>
            <a:ext cx="889347" cy="1357782"/>
          </a:xfrm>
          <a:prstGeom prst="rect">
            <a:avLst/>
          </a:prstGeom>
        </p:spPr>
      </p:pic>
      <p:sp>
        <p:nvSpPr>
          <p:cNvPr id="10" name="Action Button: Custom 9">
            <a:hlinkClick r:id="rId7" action="ppaction://hlinksldjump" highlightClick="1"/>
          </p:cNvPr>
          <p:cNvSpPr/>
          <p:nvPr/>
        </p:nvSpPr>
        <p:spPr>
          <a:xfrm>
            <a:off x="5185105" y="1978271"/>
            <a:ext cx="889347" cy="1357782"/>
          </a:xfrm>
          <a:prstGeom prst="actionButtonBlank">
            <a:avLst/>
          </a:prstGeom>
          <a:solidFill>
            <a:schemeClr val="tx1"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475370" y="1935480"/>
            <a:ext cx="1029312" cy="1400573"/>
          </a:xfrm>
          <a:prstGeom prst="rect">
            <a:avLst/>
          </a:prstGeom>
        </p:spPr>
      </p:pic>
      <p:sp>
        <p:nvSpPr>
          <p:cNvPr id="12" name="Action Button: Custom 11">
            <a:hlinkClick r:id="rId9" action="ppaction://hlinksldjump" highlightClick="1"/>
          </p:cNvPr>
          <p:cNvSpPr/>
          <p:nvPr/>
        </p:nvSpPr>
        <p:spPr>
          <a:xfrm>
            <a:off x="6475370" y="1978271"/>
            <a:ext cx="1029312" cy="1357782"/>
          </a:xfrm>
          <a:prstGeom prst="actionButtonBlank">
            <a:avLst/>
          </a:prstGeom>
          <a:solidFill>
            <a:schemeClr val="tx1"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Action Button: Custom 12">
            <a:hlinkClick r:id="rId10" action="ppaction://hlinksldjump" highlightClick="1"/>
          </p:cNvPr>
          <p:cNvSpPr/>
          <p:nvPr/>
        </p:nvSpPr>
        <p:spPr>
          <a:xfrm>
            <a:off x="734637" y="1978271"/>
            <a:ext cx="1970026" cy="1314992"/>
          </a:xfrm>
          <a:prstGeom prst="actionButtonBlank">
            <a:avLst/>
          </a:prstGeom>
          <a:solidFill>
            <a:schemeClr val="tx1"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Action Button: Custom 14">
            <a:hlinkClick r:id="rId11" action="ppaction://hlinksldjump" highlightClick="1"/>
          </p:cNvPr>
          <p:cNvSpPr/>
          <p:nvPr/>
        </p:nvSpPr>
        <p:spPr>
          <a:xfrm>
            <a:off x="3766207" y="5412828"/>
            <a:ext cx="1541517" cy="621862"/>
          </a:xfrm>
          <a:prstGeom prst="actionButtonBlank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Indus Valley Civilization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Untouchables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Untouchables were they lowest social class, they were often not considered a class.</a:t>
            </a:r>
            <a:endParaRPr lang="en-US" dirty="0"/>
          </a:p>
        </p:txBody>
      </p:sp>
      <p:sp>
        <p:nvSpPr>
          <p:cNvPr id="4" name="Action Button: Home 3">
            <a:hlinkClick r:id="rId2" action="ppaction://hlinksldjump" highlightClick="1"/>
          </p:cNvPr>
          <p:cNvSpPr/>
          <p:nvPr/>
        </p:nvSpPr>
        <p:spPr>
          <a:xfrm>
            <a:off x="8111347" y="5778936"/>
            <a:ext cx="575453" cy="545664"/>
          </a:xfrm>
          <a:prstGeom prst="actionButtonHo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ＭＳ Ｐ明朝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Flow.thmx</Template>
  <TotalTime>183</TotalTime>
  <Words>285</Words>
  <Application>Microsoft Macintosh PowerPoint</Application>
  <PresentationFormat>On-screen Show (4:3)</PresentationFormat>
  <Paragraphs>75</Paragraphs>
  <Slides>29</Slides>
  <Notes>2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Flow</vt:lpstr>
      <vt:lpstr>Hinduism </vt:lpstr>
      <vt:lpstr>Click your choice</vt:lpstr>
      <vt:lpstr>Indus Valley </vt:lpstr>
      <vt:lpstr>Beliefs</vt:lpstr>
      <vt:lpstr>Temple</vt:lpstr>
      <vt:lpstr>Priests </vt:lpstr>
      <vt:lpstr>Religion </vt:lpstr>
      <vt:lpstr>Pick your choice.</vt:lpstr>
      <vt:lpstr>Untouchables</vt:lpstr>
      <vt:lpstr>Brahamin</vt:lpstr>
      <vt:lpstr>Kyshatra</vt:lpstr>
      <vt:lpstr>Vaisya</vt:lpstr>
      <vt:lpstr>Indus Valley Civilization</vt:lpstr>
      <vt:lpstr>Trade Route</vt:lpstr>
      <vt:lpstr>Major Cities</vt:lpstr>
      <vt:lpstr>Indus Valley  </vt:lpstr>
      <vt:lpstr>Indus River</vt:lpstr>
      <vt:lpstr>Farming </vt:lpstr>
      <vt:lpstr>Siddharta Gautama</vt:lpstr>
      <vt:lpstr>Siddharta Gautama</vt:lpstr>
      <vt:lpstr>Siddharta Gautama.</vt:lpstr>
      <vt:lpstr>Suffering.</vt:lpstr>
      <vt:lpstr>Aryans</vt:lpstr>
      <vt:lpstr>Migration</vt:lpstr>
      <vt:lpstr>Indus River</vt:lpstr>
      <vt:lpstr>Mohenjo-Daro</vt:lpstr>
      <vt:lpstr>Citadel</vt:lpstr>
      <vt:lpstr>Planned Community</vt:lpstr>
      <vt:lpstr>Artifacts</vt:lpstr>
    </vt:vector>
  </TitlesOfParts>
  <Company>CCPS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Hinduism </dc:title>
  <dc:creator>Caldarelli, Emily C</dc:creator>
  <cp:lastModifiedBy>Caldarelli, Emily C</cp:lastModifiedBy>
  <cp:revision>8</cp:revision>
  <dcterms:created xsi:type="dcterms:W3CDTF">2010-12-21T18:56:19Z</dcterms:created>
  <dcterms:modified xsi:type="dcterms:W3CDTF">2010-12-21T19:27:01Z</dcterms:modified>
</cp:coreProperties>
</file>